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7"/>
  </p:notesMasterIdLst>
  <p:handoutMasterIdLst>
    <p:handoutMasterId r:id="rId18"/>
  </p:handoutMasterIdLst>
  <p:sldIdLst>
    <p:sldId id="256" r:id="rId3"/>
    <p:sldId id="260" r:id="rId4"/>
    <p:sldId id="259" r:id="rId5"/>
    <p:sldId id="271" r:id="rId6"/>
    <p:sldId id="272" r:id="rId7"/>
    <p:sldId id="264" r:id="rId8"/>
    <p:sldId id="265" r:id="rId9"/>
    <p:sldId id="266" r:id="rId10"/>
    <p:sldId id="268" r:id="rId11"/>
    <p:sldId id="270" r:id="rId12"/>
    <p:sldId id="261" r:id="rId13"/>
    <p:sldId id="262" r:id="rId14"/>
    <p:sldId id="269" r:id="rId15"/>
    <p:sldId id="263" r:id="rId16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dharshini korivi" initials="vk" lastIdx="1" clrIdx="0">
    <p:extLst>
      <p:ext uri="{19B8F6BF-5375-455C-9EA6-DF929625EA0E}">
        <p15:presenceInfo xmlns:p15="http://schemas.microsoft.com/office/powerpoint/2012/main" userId="7e7f330f01a2a8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82B"/>
    <a:srgbClr val="C75806"/>
    <a:srgbClr val="000000"/>
    <a:srgbClr val="00499F"/>
    <a:srgbClr val="0CC1E0"/>
    <a:srgbClr val="1B00FE"/>
    <a:srgbClr val="C37C40"/>
    <a:srgbClr val="D4D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41D70D-9980-80D5-B074-29CE7A55F97B}" v="3" dt="2022-05-04T12:28:14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 autoAdjust="0"/>
    <p:restoredTop sz="94648" autoAdjust="0"/>
  </p:normalViewPr>
  <p:slideViewPr>
    <p:cSldViewPr snapToObjects="1">
      <p:cViewPr varScale="1">
        <p:scale>
          <a:sx n="82" d="100"/>
          <a:sy n="82" d="100"/>
        </p:scale>
        <p:origin x="14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B0B398-F14B-4C49-B9F4-67B7ACA6E0E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BA391F2-8D90-4C71-8F04-22E417F53BEF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Detecting land marks on hand (21)</a:t>
          </a:r>
          <a:endParaRPr lang="en-IN" dirty="0">
            <a:solidFill>
              <a:schemeClr val="tx1"/>
            </a:solidFill>
          </a:endParaRPr>
        </a:p>
      </dgm:t>
    </dgm:pt>
    <dgm:pt modelId="{CB2570C5-5731-443F-92DD-41851D0F0565}" type="parTrans" cxnId="{ED5B70E5-FB13-4FB3-A2A8-BDD635838C5A}">
      <dgm:prSet/>
      <dgm:spPr/>
      <dgm:t>
        <a:bodyPr/>
        <a:lstStyle/>
        <a:p>
          <a:endParaRPr lang="en-IN"/>
        </a:p>
      </dgm:t>
    </dgm:pt>
    <dgm:pt modelId="{0C92312E-833B-472C-8396-09E17569E82E}" type="sibTrans" cxnId="{ED5B70E5-FB13-4FB3-A2A8-BDD635838C5A}">
      <dgm:prSet/>
      <dgm:spPr/>
      <dgm:t>
        <a:bodyPr/>
        <a:lstStyle/>
        <a:p>
          <a:endParaRPr lang="en-IN"/>
        </a:p>
      </dgm:t>
    </dgm:pt>
    <dgm:pt modelId="{FE6AA330-1C3D-4688-81D5-9F52FB9A1DA5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Storing the position of landmark</a:t>
          </a:r>
          <a:endParaRPr lang="en-IN" dirty="0">
            <a:solidFill>
              <a:schemeClr val="tx1"/>
            </a:solidFill>
          </a:endParaRPr>
        </a:p>
      </dgm:t>
    </dgm:pt>
    <dgm:pt modelId="{59FE2CB9-2DAE-4918-AAB8-24AA26585650}" type="parTrans" cxnId="{BF57520F-BC71-45B0-9650-F053187BEB99}">
      <dgm:prSet/>
      <dgm:spPr/>
      <dgm:t>
        <a:bodyPr/>
        <a:lstStyle/>
        <a:p>
          <a:endParaRPr lang="en-IN"/>
        </a:p>
      </dgm:t>
    </dgm:pt>
    <dgm:pt modelId="{F38C9229-9C7E-4344-90A4-7F7AD9F8F630}" type="sibTrans" cxnId="{BF57520F-BC71-45B0-9650-F053187BEB99}">
      <dgm:prSet/>
      <dgm:spPr/>
      <dgm:t>
        <a:bodyPr/>
        <a:lstStyle/>
        <a:p>
          <a:endParaRPr lang="en-IN"/>
        </a:p>
      </dgm:t>
    </dgm:pt>
    <dgm:pt modelId="{89BD0F9C-7BBC-4116-99BF-6724473F7D3D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Creating a hand module which will give positions of landmarks in live camera feed.</a:t>
          </a:r>
          <a:endParaRPr lang="en-IN" dirty="0">
            <a:solidFill>
              <a:schemeClr val="tx1"/>
            </a:solidFill>
          </a:endParaRPr>
        </a:p>
      </dgm:t>
    </dgm:pt>
    <dgm:pt modelId="{BDF345BE-AD59-4068-8135-DCEF8FDDB78B}" type="parTrans" cxnId="{A4ED463D-C1EB-42E6-B487-7BB876B761F8}">
      <dgm:prSet/>
      <dgm:spPr/>
      <dgm:t>
        <a:bodyPr/>
        <a:lstStyle/>
        <a:p>
          <a:endParaRPr lang="en-IN"/>
        </a:p>
      </dgm:t>
    </dgm:pt>
    <dgm:pt modelId="{33D3F1AA-99BF-4665-A100-84B6639F4C06}" type="sibTrans" cxnId="{A4ED463D-C1EB-42E6-B487-7BB876B761F8}">
      <dgm:prSet/>
      <dgm:spPr/>
      <dgm:t>
        <a:bodyPr/>
        <a:lstStyle/>
        <a:p>
          <a:endParaRPr lang="en-IN"/>
        </a:p>
      </dgm:t>
    </dgm:pt>
    <dgm:pt modelId="{D1822991-B300-4D7A-95AF-5618C6789E79}" type="pres">
      <dgm:prSet presAssocID="{FBB0B398-F14B-4C49-B9F4-67B7ACA6E0EA}" presName="linearFlow" presStyleCnt="0">
        <dgm:presLayoutVars>
          <dgm:resizeHandles val="exact"/>
        </dgm:presLayoutVars>
      </dgm:prSet>
      <dgm:spPr/>
    </dgm:pt>
    <dgm:pt modelId="{0B17875C-CA5B-4E02-8740-A494CD768E0E}" type="pres">
      <dgm:prSet presAssocID="{4BA391F2-8D90-4C71-8F04-22E417F53BEF}" presName="node" presStyleLbl="node1" presStyleIdx="0" presStyleCnt="3" custScaleX="202899">
        <dgm:presLayoutVars>
          <dgm:bulletEnabled val="1"/>
        </dgm:presLayoutVars>
      </dgm:prSet>
      <dgm:spPr/>
    </dgm:pt>
    <dgm:pt modelId="{7C2B95F0-6E4F-4537-87A8-5907F03C2A3A}" type="pres">
      <dgm:prSet presAssocID="{0C92312E-833B-472C-8396-09E17569E82E}" presName="sibTrans" presStyleLbl="sibTrans2D1" presStyleIdx="0" presStyleCnt="2"/>
      <dgm:spPr/>
    </dgm:pt>
    <dgm:pt modelId="{57D6F939-0BA3-4200-9F6B-66832566C9B4}" type="pres">
      <dgm:prSet presAssocID="{0C92312E-833B-472C-8396-09E17569E82E}" presName="connectorText" presStyleLbl="sibTrans2D1" presStyleIdx="0" presStyleCnt="2"/>
      <dgm:spPr/>
    </dgm:pt>
    <dgm:pt modelId="{680DC8B2-0F23-4C5D-B16B-72A0CDEA027D}" type="pres">
      <dgm:prSet presAssocID="{FE6AA330-1C3D-4688-81D5-9F52FB9A1DA5}" presName="node" presStyleLbl="node1" presStyleIdx="1" presStyleCnt="3" custScaleX="209663" custScaleY="78192">
        <dgm:presLayoutVars>
          <dgm:bulletEnabled val="1"/>
        </dgm:presLayoutVars>
      </dgm:prSet>
      <dgm:spPr/>
    </dgm:pt>
    <dgm:pt modelId="{27B9ED0D-A56A-4C81-B491-F8B0A74F2A20}" type="pres">
      <dgm:prSet presAssocID="{F38C9229-9C7E-4344-90A4-7F7AD9F8F630}" presName="sibTrans" presStyleLbl="sibTrans2D1" presStyleIdx="1" presStyleCnt="2"/>
      <dgm:spPr/>
    </dgm:pt>
    <dgm:pt modelId="{0FF53B97-4B5E-45C6-ABF5-9EEB27C6A167}" type="pres">
      <dgm:prSet presAssocID="{F38C9229-9C7E-4344-90A4-7F7AD9F8F630}" presName="connectorText" presStyleLbl="sibTrans2D1" presStyleIdx="1" presStyleCnt="2"/>
      <dgm:spPr/>
    </dgm:pt>
    <dgm:pt modelId="{E127E722-35B2-4EB7-85C8-DC1DB27FB6EB}" type="pres">
      <dgm:prSet presAssocID="{89BD0F9C-7BBC-4116-99BF-6724473F7D3D}" presName="node" presStyleLbl="node1" presStyleIdx="2" presStyleCnt="3" custScaleX="320764" custScaleY="105022">
        <dgm:presLayoutVars>
          <dgm:bulletEnabled val="1"/>
        </dgm:presLayoutVars>
      </dgm:prSet>
      <dgm:spPr/>
    </dgm:pt>
  </dgm:ptLst>
  <dgm:cxnLst>
    <dgm:cxn modelId="{BF57520F-BC71-45B0-9650-F053187BEB99}" srcId="{FBB0B398-F14B-4C49-B9F4-67B7ACA6E0EA}" destId="{FE6AA330-1C3D-4688-81D5-9F52FB9A1DA5}" srcOrd="1" destOrd="0" parTransId="{59FE2CB9-2DAE-4918-AAB8-24AA26585650}" sibTransId="{F38C9229-9C7E-4344-90A4-7F7AD9F8F630}"/>
    <dgm:cxn modelId="{1A06151F-17A4-484C-80B7-1CE0B145A475}" type="presOf" srcId="{0C92312E-833B-472C-8396-09E17569E82E}" destId="{7C2B95F0-6E4F-4537-87A8-5907F03C2A3A}" srcOrd="0" destOrd="0" presId="urn:microsoft.com/office/officeart/2005/8/layout/process2"/>
    <dgm:cxn modelId="{4ED3702D-9AA0-411B-827E-BBE97B6287AC}" type="presOf" srcId="{F38C9229-9C7E-4344-90A4-7F7AD9F8F630}" destId="{0FF53B97-4B5E-45C6-ABF5-9EEB27C6A167}" srcOrd="1" destOrd="0" presId="urn:microsoft.com/office/officeart/2005/8/layout/process2"/>
    <dgm:cxn modelId="{A4ED463D-C1EB-42E6-B487-7BB876B761F8}" srcId="{FBB0B398-F14B-4C49-B9F4-67B7ACA6E0EA}" destId="{89BD0F9C-7BBC-4116-99BF-6724473F7D3D}" srcOrd="2" destOrd="0" parTransId="{BDF345BE-AD59-4068-8135-DCEF8FDDB78B}" sibTransId="{33D3F1AA-99BF-4665-A100-84B6639F4C06}"/>
    <dgm:cxn modelId="{A018BD6B-18E9-4B64-B127-B8AD59243B41}" type="presOf" srcId="{4BA391F2-8D90-4C71-8F04-22E417F53BEF}" destId="{0B17875C-CA5B-4E02-8740-A494CD768E0E}" srcOrd="0" destOrd="0" presId="urn:microsoft.com/office/officeart/2005/8/layout/process2"/>
    <dgm:cxn modelId="{9DC0A972-B852-4E48-B456-3FC610161721}" type="presOf" srcId="{0C92312E-833B-472C-8396-09E17569E82E}" destId="{57D6F939-0BA3-4200-9F6B-66832566C9B4}" srcOrd="1" destOrd="0" presId="urn:microsoft.com/office/officeart/2005/8/layout/process2"/>
    <dgm:cxn modelId="{C23D2879-E5E3-4AD2-8538-DC75A071850E}" type="presOf" srcId="{FBB0B398-F14B-4C49-B9F4-67B7ACA6E0EA}" destId="{D1822991-B300-4D7A-95AF-5618C6789E79}" srcOrd="0" destOrd="0" presId="urn:microsoft.com/office/officeart/2005/8/layout/process2"/>
    <dgm:cxn modelId="{6CCE42B4-0F8A-4446-BEB6-1AC61E392287}" type="presOf" srcId="{F38C9229-9C7E-4344-90A4-7F7AD9F8F630}" destId="{27B9ED0D-A56A-4C81-B491-F8B0A74F2A20}" srcOrd="0" destOrd="0" presId="urn:microsoft.com/office/officeart/2005/8/layout/process2"/>
    <dgm:cxn modelId="{3794B4C5-3DB2-4995-BB75-48CC9A731745}" type="presOf" srcId="{FE6AA330-1C3D-4688-81D5-9F52FB9A1DA5}" destId="{680DC8B2-0F23-4C5D-B16B-72A0CDEA027D}" srcOrd="0" destOrd="0" presId="urn:microsoft.com/office/officeart/2005/8/layout/process2"/>
    <dgm:cxn modelId="{A34070DE-1554-462F-AB1F-5167EAD8DBAE}" type="presOf" srcId="{89BD0F9C-7BBC-4116-99BF-6724473F7D3D}" destId="{E127E722-35B2-4EB7-85C8-DC1DB27FB6EB}" srcOrd="0" destOrd="0" presId="urn:microsoft.com/office/officeart/2005/8/layout/process2"/>
    <dgm:cxn modelId="{ED5B70E5-FB13-4FB3-A2A8-BDD635838C5A}" srcId="{FBB0B398-F14B-4C49-B9F4-67B7ACA6E0EA}" destId="{4BA391F2-8D90-4C71-8F04-22E417F53BEF}" srcOrd="0" destOrd="0" parTransId="{CB2570C5-5731-443F-92DD-41851D0F0565}" sibTransId="{0C92312E-833B-472C-8396-09E17569E82E}"/>
    <dgm:cxn modelId="{AFBED338-0A51-441A-A495-DE6A5C8C8506}" type="presParOf" srcId="{D1822991-B300-4D7A-95AF-5618C6789E79}" destId="{0B17875C-CA5B-4E02-8740-A494CD768E0E}" srcOrd="0" destOrd="0" presId="urn:microsoft.com/office/officeart/2005/8/layout/process2"/>
    <dgm:cxn modelId="{042D8B68-E7F3-4664-A84D-045D5FBD14E1}" type="presParOf" srcId="{D1822991-B300-4D7A-95AF-5618C6789E79}" destId="{7C2B95F0-6E4F-4537-87A8-5907F03C2A3A}" srcOrd="1" destOrd="0" presId="urn:microsoft.com/office/officeart/2005/8/layout/process2"/>
    <dgm:cxn modelId="{DAA4524E-D899-4E2A-B623-905E0EDAD291}" type="presParOf" srcId="{7C2B95F0-6E4F-4537-87A8-5907F03C2A3A}" destId="{57D6F939-0BA3-4200-9F6B-66832566C9B4}" srcOrd="0" destOrd="0" presId="urn:microsoft.com/office/officeart/2005/8/layout/process2"/>
    <dgm:cxn modelId="{96C54092-3136-495F-A38D-94643FBA3FBB}" type="presParOf" srcId="{D1822991-B300-4D7A-95AF-5618C6789E79}" destId="{680DC8B2-0F23-4C5D-B16B-72A0CDEA027D}" srcOrd="2" destOrd="0" presId="urn:microsoft.com/office/officeart/2005/8/layout/process2"/>
    <dgm:cxn modelId="{4A454C15-FA95-4D8F-8D4B-8B5D1BE9F457}" type="presParOf" srcId="{D1822991-B300-4D7A-95AF-5618C6789E79}" destId="{27B9ED0D-A56A-4C81-B491-F8B0A74F2A20}" srcOrd="3" destOrd="0" presId="urn:microsoft.com/office/officeart/2005/8/layout/process2"/>
    <dgm:cxn modelId="{FEC4BCEF-2293-43B5-81BD-E4BDF23B08A7}" type="presParOf" srcId="{27B9ED0D-A56A-4C81-B491-F8B0A74F2A20}" destId="{0FF53B97-4B5E-45C6-ABF5-9EEB27C6A167}" srcOrd="0" destOrd="0" presId="urn:microsoft.com/office/officeart/2005/8/layout/process2"/>
    <dgm:cxn modelId="{56E83165-2083-449F-AB2D-F684393902F8}" type="presParOf" srcId="{D1822991-B300-4D7A-95AF-5618C6789E79}" destId="{E127E722-35B2-4EB7-85C8-DC1DB27FB6E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286DCB-1FA2-46CB-9174-14BC14D1FC58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A257E4-04A9-4CDE-81CD-9478461CBF6B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Volume control using hand gesture</a:t>
          </a:r>
        </a:p>
      </dgm:t>
    </dgm:pt>
    <dgm:pt modelId="{397F086B-CA93-47FA-9DA1-9E8D08903D00}" type="parTrans" cxnId="{8B0FBF18-B95D-4754-A618-C5673A995EF1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ln>
          <a:headEnd type="arrow" w="med" len="med"/>
          <a:tailEnd type="arrow" w="med" len="med"/>
        </a:ln>
      </dgm:spPr>
      <dgm:t>
        <a:bodyPr/>
        <a:lstStyle/>
        <a:p>
          <a:endParaRPr lang="en-IN">
            <a:effectLst/>
          </a:endParaRPr>
        </a:p>
      </dgm:t>
    </dgm:pt>
    <dgm:pt modelId="{1AD02B02-C0FA-4720-A570-3B69806912D0}" type="sibTrans" cxnId="{8B0FBF18-B95D-4754-A618-C5673A995EF1}">
      <dgm:prSet/>
      <dgm:spPr/>
      <dgm:t>
        <a:bodyPr/>
        <a:lstStyle/>
        <a:p>
          <a:endParaRPr lang="en-IN"/>
        </a:p>
      </dgm:t>
    </dgm:pt>
    <dgm:pt modelId="{F9EA2EAF-55C7-4A9D-AA38-8E3BA96D15BE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Counter using hand landmarks of fingers</a:t>
          </a:r>
        </a:p>
      </dgm:t>
    </dgm:pt>
    <dgm:pt modelId="{7DA2E18E-1D77-4682-81D7-4DB9DC44FBED}" type="parTrans" cxnId="{FC9AC982-A73F-44F5-B41C-8FD41566796A}">
      <dgm:prSet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>
        <a:ln>
          <a:headEnd type="arrow" w="med" len="med"/>
          <a:tailEnd type="arrow" w="med" len="med"/>
        </a:ln>
      </dgm:spPr>
      <dgm:t>
        <a:bodyPr/>
        <a:lstStyle/>
        <a:p>
          <a:endParaRPr lang="en-IN"/>
        </a:p>
      </dgm:t>
    </dgm:pt>
    <dgm:pt modelId="{184D2B5C-301F-4971-B9EE-F2CC0EFE97CE}" type="sibTrans" cxnId="{FC9AC982-A73F-44F5-B41C-8FD41566796A}">
      <dgm:prSet/>
      <dgm:spPr/>
      <dgm:t>
        <a:bodyPr/>
        <a:lstStyle/>
        <a:p>
          <a:endParaRPr lang="en-IN"/>
        </a:p>
      </dgm:t>
    </dgm:pt>
    <dgm:pt modelId="{7BFE1082-2484-46B5-BD3F-651C5CC5C336}" type="pres">
      <dgm:prSet presAssocID="{0A286DCB-1FA2-46CB-9174-14BC14D1FC5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1B3DE8B-71C3-427D-A627-09D3CBDBC52D}" type="pres">
      <dgm:prSet presAssocID="{0A286DCB-1FA2-46CB-9174-14BC14D1FC58}" presName="cycle" presStyleCnt="0"/>
      <dgm:spPr/>
    </dgm:pt>
    <dgm:pt modelId="{0F199B39-C1B1-43FF-859B-ADE1E4E1623D}" type="pres">
      <dgm:prSet presAssocID="{0A286DCB-1FA2-46CB-9174-14BC14D1FC58}" presName="centerShape" presStyleCnt="0"/>
      <dgm:spPr/>
    </dgm:pt>
    <dgm:pt modelId="{D500A70B-8BB5-4175-9A2D-9B8CEBF420CF}" type="pres">
      <dgm:prSet presAssocID="{0A286DCB-1FA2-46CB-9174-14BC14D1FC58}" presName="connSite" presStyleLbl="node1" presStyleIdx="0" presStyleCnt="3"/>
      <dgm:spPr/>
    </dgm:pt>
    <dgm:pt modelId="{1EF8BC72-DBC9-4D8D-AF46-4FB5369D9B49}" type="pres">
      <dgm:prSet presAssocID="{0A286DCB-1FA2-46CB-9174-14BC14D1FC58}" presName="visible" presStyleLbl="node1" presStyleIdx="0" presStyleCnt="3" custScaleX="107813" custScaleY="47706" custLinFactNeighborX="21833" custLinFactNeighborY="3284"/>
      <dgm:spPr>
        <a:solidFill>
          <a:schemeClr val="bg2"/>
        </a:solidFill>
      </dgm:spPr>
    </dgm:pt>
    <dgm:pt modelId="{3EC6ED02-5840-484A-94DE-9D239ED9FB96}" type="pres">
      <dgm:prSet presAssocID="{397F086B-CA93-47FA-9DA1-9E8D08903D00}" presName="Name25" presStyleLbl="parChTrans1D1" presStyleIdx="0" presStyleCnt="2"/>
      <dgm:spPr/>
    </dgm:pt>
    <dgm:pt modelId="{5A810325-68DA-4D9B-8A0D-EC1587EE599B}" type="pres">
      <dgm:prSet presAssocID="{69A257E4-04A9-4CDE-81CD-9478461CBF6B}" presName="node" presStyleCnt="0"/>
      <dgm:spPr/>
    </dgm:pt>
    <dgm:pt modelId="{B1C296EA-E264-409A-B263-B3A74D48F9AA}" type="pres">
      <dgm:prSet presAssocID="{69A257E4-04A9-4CDE-81CD-9478461CBF6B}" presName="parentNode" presStyleLbl="node1" presStyleIdx="1" presStyleCnt="3" custScaleX="212098" custLinFactX="26280" custLinFactNeighborX="100000" custLinFactNeighborY="10514">
        <dgm:presLayoutVars>
          <dgm:chMax val="1"/>
          <dgm:bulletEnabled val="1"/>
        </dgm:presLayoutVars>
      </dgm:prSet>
      <dgm:spPr/>
    </dgm:pt>
    <dgm:pt modelId="{7F86A0D5-D04D-4D7A-8C5A-E4AE95DF6FC4}" type="pres">
      <dgm:prSet presAssocID="{69A257E4-04A9-4CDE-81CD-9478461CBF6B}" presName="childNode" presStyleLbl="revTx" presStyleIdx="0" presStyleCnt="0">
        <dgm:presLayoutVars>
          <dgm:bulletEnabled val="1"/>
        </dgm:presLayoutVars>
      </dgm:prSet>
      <dgm:spPr/>
    </dgm:pt>
    <dgm:pt modelId="{6457858F-ABA6-4482-B1E8-F3F87BC4A415}" type="pres">
      <dgm:prSet presAssocID="{7DA2E18E-1D77-4682-81D7-4DB9DC44FBED}" presName="Name25" presStyleLbl="parChTrans1D1" presStyleIdx="1" presStyleCnt="2"/>
      <dgm:spPr/>
    </dgm:pt>
    <dgm:pt modelId="{C16EC6F1-6BDA-4391-8886-9B39C31FD6F0}" type="pres">
      <dgm:prSet presAssocID="{F9EA2EAF-55C7-4A9D-AA38-8E3BA96D15BE}" presName="node" presStyleCnt="0"/>
      <dgm:spPr/>
    </dgm:pt>
    <dgm:pt modelId="{F9197723-5D63-4D69-BCCA-2F6D82F3E3EB}" type="pres">
      <dgm:prSet presAssocID="{F9EA2EAF-55C7-4A9D-AA38-8E3BA96D15BE}" presName="parentNode" presStyleLbl="node1" presStyleIdx="2" presStyleCnt="3" custScaleX="217965" custLinFactX="39938" custLinFactNeighborX="100000" custLinFactNeighborY="-941">
        <dgm:presLayoutVars>
          <dgm:chMax val="1"/>
          <dgm:bulletEnabled val="1"/>
        </dgm:presLayoutVars>
      </dgm:prSet>
      <dgm:spPr/>
    </dgm:pt>
    <dgm:pt modelId="{B3D42069-D09F-4AE0-AE33-5FAC13E0BB6F}" type="pres">
      <dgm:prSet presAssocID="{F9EA2EAF-55C7-4A9D-AA38-8E3BA96D15BE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8B0FBF18-B95D-4754-A618-C5673A995EF1}" srcId="{0A286DCB-1FA2-46CB-9174-14BC14D1FC58}" destId="{69A257E4-04A9-4CDE-81CD-9478461CBF6B}" srcOrd="0" destOrd="0" parTransId="{397F086B-CA93-47FA-9DA1-9E8D08903D00}" sibTransId="{1AD02B02-C0FA-4720-A570-3B69806912D0}"/>
    <dgm:cxn modelId="{B26C3D4B-225F-4219-A4E7-6E6C3F210C28}" type="presOf" srcId="{69A257E4-04A9-4CDE-81CD-9478461CBF6B}" destId="{B1C296EA-E264-409A-B263-B3A74D48F9AA}" srcOrd="0" destOrd="0" presId="urn:microsoft.com/office/officeart/2005/8/layout/radial2"/>
    <dgm:cxn modelId="{49DF916E-6EE2-4677-A1F9-4552CAECCAFF}" type="presOf" srcId="{0A286DCB-1FA2-46CB-9174-14BC14D1FC58}" destId="{7BFE1082-2484-46B5-BD3F-651C5CC5C336}" srcOrd="0" destOrd="0" presId="urn:microsoft.com/office/officeart/2005/8/layout/radial2"/>
    <dgm:cxn modelId="{F8B48973-4E54-4814-893D-C12E109F1B97}" type="presOf" srcId="{F9EA2EAF-55C7-4A9D-AA38-8E3BA96D15BE}" destId="{F9197723-5D63-4D69-BCCA-2F6D82F3E3EB}" srcOrd="0" destOrd="0" presId="urn:microsoft.com/office/officeart/2005/8/layout/radial2"/>
    <dgm:cxn modelId="{FC9AC982-A73F-44F5-B41C-8FD41566796A}" srcId="{0A286DCB-1FA2-46CB-9174-14BC14D1FC58}" destId="{F9EA2EAF-55C7-4A9D-AA38-8E3BA96D15BE}" srcOrd="1" destOrd="0" parTransId="{7DA2E18E-1D77-4682-81D7-4DB9DC44FBED}" sibTransId="{184D2B5C-301F-4971-B9EE-F2CC0EFE97CE}"/>
    <dgm:cxn modelId="{AF9D2F96-3DAF-4BEF-8234-0C9E85832731}" type="presOf" srcId="{397F086B-CA93-47FA-9DA1-9E8D08903D00}" destId="{3EC6ED02-5840-484A-94DE-9D239ED9FB96}" srcOrd="0" destOrd="0" presId="urn:microsoft.com/office/officeart/2005/8/layout/radial2"/>
    <dgm:cxn modelId="{100811F8-5679-4A26-B274-7874AEBF4C65}" type="presOf" srcId="{7DA2E18E-1D77-4682-81D7-4DB9DC44FBED}" destId="{6457858F-ABA6-4482-B1E8-F3F87BC4A415}" srcOrd="0" destOrd="0" presId="urn:microsoft.com/office/officeart/2005/8/layout/radial2"/>
    <dgm:cxn modelId="{BD636DB3-721F-4AD2-A9B1-FD8E5C3ECCA5}" type="presParOf" srcId="{7BFE1082-2484-46B5-BD3F-651C5CC5C336}" destId="{11B3DE8B-71C3-427D-A627-09D3CBDBC52D}" srcOrd="0" destOrd="0" presId="urn:microsoft.com/office/officeart/2005/8/layout/radial2"/>
    <dgm:cxn modelId="{27DEA158-C51F-4A66-ABCF-64E8D3027A6A}" type="presParOf" srcId="{11B3DE8B-71C3-427D-A627-09D3CBDBC52D}" destId="{0F199B39-C1B1-43FF-859B-ADE1E4E1623D}" srcOrd="0" destOrd="0" presId="urn:microsoft.com/office/officeart/2005/8/layout/radial2"/>
    <dgm:cxn modelId="{5D4942ED-BE30-4DBE-B454-90FDB8D29332}" type="presParOf" srcId="{0F199B39-C1B1-43FF-859B-ADE1E4E1623D}" destId="{D500A70B-8BB5-4175-9A2D-9B8CEBF420CF}" srcOrd="0" destOrd="0" presId="urn:microsoft.com/office/officeart/2005/8/layout/radial2"/>
    <dgm:cxn modelId="{A2BA79CD-14AD-4E5E-9171-8B0E31E13340}" type="presParOf" srcId="{0F199B39-C1B1-43FF-859B-ADE1E4E1623D}" destId="{1EF8BC72-DBC9-4D8D-AF46-4FB5369D9B49}" srcOrd="1" destOrd="0" presId="urn:microsoft.com/office/officeart/2005/8/layout/radial2"/>
    <dgm:cxn modelId="{4A98A919-7B4A-4D8E-90C9-98D7797E7D4F}" type="presParOf" srcId="{11B3DE8B-71C3-427D-A627-09D3CBDBC52D}" destId="{3EC6ED02-5840-484A-94DE-9D239ED9FB96}" srcOrd="1" destOrd="0" presId="urn:microsoft.com/office/officeart/2005/8/layout/radial2"/>
    <dgm:cxn modelId="{0FD91A41-19FC-467B-81E9-696AF3E2F95D}" type="presParOf" srcId="{11B3DE8B-71C3-427D-A627-09D3CBDBC52D}" destId="{5A810325-68DA-4D9B-8A0D-EC1587EE599B}" srcOrd="2" destOrd="0" presId="urn:microsoft.com/office/officeart/2005/8/layout/radial2"/>
    <dgm:cxn modelId="{9019368D-1085-4ECD-BB6D-1D1B854118DE}" type="presParOf" srcId="{5A810325-68DA-4D9B-8A0D-EC1587EE599B}" destId="{B1C296EA-E264-409A-B263-B3A74D48F9AA}" srcOrd="0" destOrd="0" presId="urn:microsoft.com/office/officeart/2005/8/layout/radial2"/>
    <dgm:cxn modelId="{D3447AB1-CA97-4637-8D5C-AB2769B3993D}" type="presParOf" srcId="{5A810325-68DA-4D9B-8A0D-EC1587EE599B}" destId="{7F86A0D5-D04D-4D7A-8C5A-E4AE95DF6FC4}" srcOrd="1" destOrd="0" presId="urn:microsoft.com/office/officeart/2005/8/layout/radial2"/>
    <dgm:cxn modelId="{48706146-0EFB-4D4F-B077-97E3435039E8}" type="presParOf" srcId="{11B3DE8B-71C3-427D-A627-09D3CBDBC52D}" destId="{6457858F-ABA6-4482-B1E8-F3F87BC4A415}" srcOrd="3" destOrd="0" presId="urn:microsoft.com/office/officeart/2005/8/layout/radial2"/>
    <dgm:cxn modelId="{9A93A1F7-CCA6-4689-9335-92EB605981BA}" type="presParOf" srcId="{11B3DE8B-71C3-427D-A627-09D3CBDBC52D}" destId="{C16EC6F1-6BDA-4391-8886-9B39C31FD6F0}" srcOrd="4" destOrd="0" presId="urn:microsoft.com/office/officeart/2005/8/layout/radial2"/>
    <dgm:cxn modelId="{25FAC7F1-ACB1-483D-8EC4-B75EA8386402}" type="presParOf" srcId="{C16EC6F1-6BDA-4391-8886-9B39C31FD6F0}" destId="{F9197723-5D63-4D69-BCCA-2F6D82F3E3EB}" srcOrd="0" destOrd="0" presId="urn:microsoft.com/office/officeart/2005/8/layout/radial2"/>
    <dgm:cxn modelId="{55E0AA99-6222-4563-BDD5-22243504D311}" type="presParOf" srcId="{C16EC6F1-6BDA-4391-8886-9B39C31FD6F0}" destId="{B3D42069-D09F-4AE0-AE33-5FAC13E0BB6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7875C-CA5B-4E02-8740-A494CD768E0E}">
      <dsp:nvSpPr>
        <dsp:cNvPr id="0" name=""/>
        <dsp:cNvSpPr/>
      </dsp:nvSpPr>
      <dsp:spPr>
        <a:xfrm>
          <a:off x="1368149" y="1813"/>
          <a:ext cx="4320012" cy="11828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Detecting land marks on hand (21)</a:t>
          </a:r>
          <a:endParaRPr lang="en-IN" sz="2100" kern="1200" dirty="0">
            <a:solidFill>
              <a:schemeClr val="tx1"/>
            </a:solidFill>
          </a:endParaRPr>
        </a:p>
      </dsp:txBody>
      <dsp:txXfrm>
        <a:off x="1402794" y="36458"/>
        <a:ext cx="4250722" cy="1113567"/>
      </dsp:txXfrm>
    </dsp:sp>
    <dsp:sp modelId="{7C2B95F0-6E4F-4537-87A8-5907F03C2A3A}">
      <dsp:nvSpPr>
        <dsp:cNvPr id="0" name=""/>
        <dsp:cNvSpPr/>
      </dsp:nvSpPr>
      <dsp:spPr>
        <a:xfrm rot="5400000">
          <a:off x="3306370" y="1214242"/>
          <a:ext cx="443571" cy="532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3368470" y="1258600"/>
        <a:ext cx="319372" cy="310500"/>
      </dsp:txXfrm>
    </dsp:sp>
    <dsp:sp modelId="{680DC8B2-0F23-4C5D-B16B-72A0CDEA027D}">
      <dsp:nvSpPr>
        <dsp:cNvPr id="0" name=""/>
        <dsp:cNvSpPr/>
      </dsp:nvSpPr>
      <dsp:spPr>
        <a:xfrm>
          <a:off x="1296142" y="1776100"/>
          <a:ext cx="4464027" cy="9249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Storing the position of landmark</a:t>
          </a:r>
          <a:endParaRPr lang="en-IN" sz="2100" kern="1200" dirty="0">
            <a:solidFill>
              <a:schemeClr val="tx1"/>
            </a:solidFill>
          </a:endParaRPr>
        </a:p>
      </dsp:txBody>
      <dsp:txXfrm>
        <a:off x="1323231" y="1803189"/>
        <a:ext cx="4409849" cy="870722"/>
      </dsp:txXfrm>
    </dsp:sp>
    <dsp:sp modelId="{27B9ED0D-A56A-4C81-B491-F8B0A74F2A20}">
      <dsp:nvSpPr>
        <dsp:cNvPr id="0" name=""/>
        <dsp:cNvSpPr/>
      </dsp:nvSpPr>
      <dsp:spPr>
        <a:xfrm rot="5400000">
          <a:off x="3306370" y="2730572"/>
          <a:ext cx="443571" cy="532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-5400000">
        <a:off x="3368470" y="2774930"/>
        <a:ext cx="319372" cy="310500"/>
      </dsp:txXfrm>
    </dsp:sp>
    <dsp:sp modelId="{E127E722-35B2-4EB7-85C8-DC1DB27FB6EB}">
      <dsp:nvSpPr>
        <dsp:cNvPr id="0" name=""/>
        <dsp:cNvSpPr/>
      </dsp:nvSpPr>
      <dsp:spPr>
        <a:xfrm>
          <a:off x="113391" y="3292429"/>
          <a:ext cx="6829528" cy="1242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>
              <a:solidFill>
                <a:schemeClr val="tx1"/>
              </a:solidFill>
            </a:rPr>
            <a:t>Creating a hand module which will give positions of landmarks in live camera feed.</a:t>
          </a:r>
          <a:endParaRPr lang="en-IN" sz="2100" kern="1200" dirty="0">
            <a:solidFill>
              <a:schemeClr val="tx1"/>
            </a:solidFill>
          </a:endParaRPr>
        </a:p>
      </dsp:txBody>
      <dsp:txXfrm>
        <a:off x="149776" y="3328814"/>
        <a:ext cx="6756758" cy="1169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7858F-ABA6-4482-B1E8-F3F87BC4A415}">
      <dsp:nvSpPr>
        <dsp:cNvPr id="0" name=""/>
        <dsp:cNvSpPr/>
      </dsp:nvSpPr>
      <dsp:spPr>
        <a:xfrm rot="1009538">
          <a:off x="1713620" y="2797734"/>
          <a:ext cx="1996139" cy="70400"/>
        </a:xfrm>
        <a:custGeom>
          <a:avLst/>
          <a:gdLst/>
          <a:ahLst/>
          <a:cxnLst/>
          <a:rect l="0" t="0" r="0" b="0"/>
          <a:pathLst>
            <a:path>
              <a:moveTo>
                <a:pt x="0" y="35200"/>
              </a:moveTo>
              <a:lnTo>
                <a:pt x="1996139" y="35200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headEnd type="arrow" w="med" len="med"/>
          <a:tailEnd type="arrow" w="med" len="me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3EC6ED02-5840-484A-94DE-9D239ED9FB96}">
      <dsp:nvSpPr>
        <dsp:cNvPr id="0" name=""/>
        <dsp:cNvSpPr/>
      </dsp:nvSpPr>
      <dsp:spPr>
        <a:xfrm rot="20657034">
          <a:off x="1722985" y="1726268"/>
          <a:ext cx="1784868" cy="70400"/>
        </a:xfrm>
        <a:custGeom>
          <a:avLst/>
          <a:gdLst/>
          <a:ahLst/>
          <a:cxnLst/>
          <a:rect l="0" t="0" r="0" b="0"/>
          <a:pathLst>
            <a:path>
              <a:moveTo>
                <a:pt x="0" y="35200"/>
              </a:moveTo>
              <a:lnTo>
                <a:pt x="1784868" y="35200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headEnd type="arrow" w="med" len="med"/>
          <a:tailEnd type="arrow" w="med" len="me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</dsp:sp>
    <dsp:sp modelId="{1EF8BC72-DBC9-4D8D-AF46-4FB5369D9B49}">
      <dsp:nvSpPr>
        <dsp:cNvPr id="0" name=""/>
        <dsp:cNvSpPr/>
      </dsp:nvSpPr>
      <dsp:spPr>
        <a:xfrm>
          <a:off x="-18996" y="1719450"/>
          <a:ext cx="2853663" cy="1262713"/>
        </a:xfrm>
        <a:prstGeom prst="ellipse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296EA-E264-409A-B263-B3A74D48F9AA}">
      <dsp:nvSpPr>
        <dsp:cNvPr id="0" name=""/>
        <dsp:cNvSpPr/>
      </dsp:nvSpPr>
      <dsp:spPr>
        <a:xfrm>
          <a:off x="3252446" y="399180"/>
          <a:ext cx="3142729" cy="148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Volume control using hand gesture</a:t>
          </a:r>
        </a:p>
      </dsp:txBody>
      <dsp:txXfrm>
        <a:off x="3712688" y="616175"/>
        <a:ext cx="2222245" cy="1047744"/>
      </dsp:txXfrm>
    </dsp:sp>
    <dsp:sp modelId="{F9197723-5D63-4D69-BCCA-2F6D82F3E3EB}">
      <dsp:nvSpPr>
        <dsp:cNvPr id="0" name=""/>
        <dsp:cNvSpPr/>
      </dsp:nvSpPr>
      <dsp:spPr>
        <a:xfrm>
          <a:off x="3400488" y="2788699"/>
          <a:ext cx="3229662" cy="14817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Counter using hand landmarks of fingers</a:t>
          </a:r>
        </a:p>
      </dsp:txBody>
      <dsp:txXfrm>
        <a:off x="3873461" y="3005694"/>
        <a:ext cx="2283716" cy="1047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B249800C-B342-FCAF-2B6E-E4FD725A33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08B6F8A-44A0-E08F-884A-0954EC796BB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484F246-D682-9FEA-C68D-24A99861A2A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61F3046A-AAFD-6CD1-2392-02754B4B49D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noProof="0"/>
              <a:t>Click to edit Master text styles</a:t>
            </a:r>
          </a:p>
          <a:p>
            <a:pPr lvl="1"/>
            <a:r>
              <a:rPr lang="ru-RU" altLang="ru-RU" noProof="0"/>
              <a:t>Second level</a:t>
            </a:r>
          </a:p>
          <a:p>
            <a:pPr lvl="2"/>
            <a:r>
              <a:rPr lang="ru-RU" altLang="ru-RU" noProof="0"/>
              <a:t>Third level</a:t>
            </a:r>
          </a:p>
          <a:p>
            <a:pPr lvl="3"/>
            <a:r>
              <a:rPr lang="ru-RU" altLang="ru-RU" noProof="0"/>
              <a:t>Fourth level</a:t>
            </a:r>
          </a:p>
          <a:p>
            <a:pPr lvl="4"/>
            <a:r>
              <a:rPr lang="ru-RU" altLang="ru-RU" noProof="0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707FF0A5-88A2-D192-3594-ED14671A1A8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893B71DD-4F7F-4C9F-5E6C-426AE3957F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fld id="{563D140A-9016-455D-BE70-01BE10BA3A0E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140A-9016-455D-BE70-01BE10BA3A0E}" type="slidenum">
              <a:rPr lang="ru-RU" altLang="ru-RU" smtClean="0"/>
              <a:pPr/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7580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24075" y="5229225"/>
            <a:ext cx="6626225" cy="11509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24075" y="6164263"/>
            <a:ext cx="66262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1578698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26A5D5C-4378-2210-91D8-A1C572EAF4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3FD7D-2C9F-4DA6-A2F0-394CFBF61AF0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92C08E8-2B7D-8E0E-DCF7-3F7ABEEC79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A318CE6-0634-C484-0714-8BFE9F4DDC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92639-D844-4A28-90DC-F8082FF8B07C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540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90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90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F63250F-EA76-2816-6B0C-441953610F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64726-57C7-48A1-B5FA-2DF354919025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F65E1C0-A11D-F331-0F73-E9269907BC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7331165A-D13C-8A1F-95D9-1520010885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D75CE-FCE1-43D5-8134-A1FEE964042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989719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29D667-04C3-C061-CF69-00CC02A561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A9508-2CA6-4B66-8859-0EBBE0BE6D06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624AA1-A685-A716-AD27-802357CB9C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E8A7FC-C595-18A3-70B2-87668FDC41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9B21DE-92C2-4F99-B452-343FDB77115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5212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FDD629-B14A-8144-68E0-5EFDBA3F12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1E7D4-C10E-4BD4-96D3-7CCD31375BC1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D25B31-218E-1835-6F59-8726FB12D3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BBABD2-EB99-0FA7-E477-F6C766FA6B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7CCC1-3CE8-4BE1-BFD7-455AD743222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0116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2C325AA-8DEE-EA2C-33A1-B491EA9600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28AF8-C1FC-4F82-A99A-1F8D397FA3AF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C46729-8291-A5B9-C89F-488C5749F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27328EA-3DB0-FA48-0E91-4A1F4FB996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EF366D-090B-4A23-9DC4-5269CACE71E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6911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DA0ED-1409-1C2B-19C3-0FDA235C18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9CCC7-653F-452F-8300-6E80DA8F372B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86B91-3192-C456-6746-37D402FBCD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7FE3C-7124-E1CA-06AC-D8BEADBE6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06DCAC-B3C7-4C17-81C1-D6C1A902CCF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3262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2D2AE48-BC4D-0784-63AF-CCAF87593F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303E45-B765-47C2-8BF0-478AF95E6671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CA8DF69-5279-8F34-F5DA-6A6B51658B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37EC8C8-AA62-E273-B26A-28C73849FA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A3376F-F90E-46D9-9845-C90BE5ABD38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16752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6F3BF2C-2D0D-30F9-CF31-36A3973515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27D61-8B82-42E7-BBA5-B3884769FE5B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5D63A4B-D424-189F-DF90-3DE128BB88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D1EA7FB-6871-2279-39C9-C404AD3176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8B387D-D763-4178-A2EF-215147F1CC9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1469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EC601B1-B22A-7B3F-CB58-A0C4344F9F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C9AFE-FA22-4A4F-97D9-A0F025D77D30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A22B051-8CB7-FCF5-BF79-DE3188AEA9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37476DC-FD12-8276-2EC9-95B59B7E8F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96F330-3C40-49D6-A043-59E4FB7269D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27207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CF20F-B7CA-CD6D-620C-89F7BE9AA2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8E25F-6D72-49ED-A8FF-D98542D72647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2A741-875F-0CA6-74DF-F5E134A86C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6D1153-585E-0BB9-C8E7-47FD29D192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BAC9F3-27C9-496D-BF76-95076C141D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4466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CE33AD5-FE9C-9284-31C8-F9CB1CA451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0BF76-1B9E-483F-AD24-CA456B869EDD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1A1BEFB-0ED9-7CA6-BE08-C47ACAC5B4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8F4628A-5544-00ED-0912-5E035E23C0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5B37D8-9F95-4541-A311-CB4CA321436E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681233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FB5CD-D210-E7A6-AC0A-A26B479BA2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9C8EB-9C7E-4935-ABD8-49CDC074F910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A5C58-D318-CBEF-6A25-C3FBC3DF75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8B4D2-F609-7D6B-F6D8-CE92C6D255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BD82C0-ABAE-4403-B3F5-BB8231E2731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95892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941EEE-A042-E855-2E77-A6DE49E1B4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3933C-FFF0-49AF-B8BA-18B05D697123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0E7E7E-C27C-F9BA-A405-7AEBD043F9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3E3BCA-8702-F08B-B02D-FE8C13DF2A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94C3C7-D73E-4855-9526-FB3722692F1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610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2CECC46-0FE0-562D-B117-19C867AFB6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5C996-4787-4B46-A207-458C9F5C2080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D041C1-6EEF-C594-8AD2-03CF6CDA63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2C8C85-03CA-A9BF-4DF0-F3E90A46CE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803951-8194-4E15-917A-790BF256FD2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794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8768154-A927-6079-F942-FD2816E3F1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D57E7-34DF-402D-9718-D07990533A3E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54FB636-1C5E-2ECF-FDE3-4F0CB360EC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017A9B4-5B9E-EAEC-61D5-6DDBFB8B7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5973F8-7EAA-4AA4-BEDB-4EA43194F64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24243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3" y="2276475"/>
            <a:ext cx="4027487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27488" cy="3889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AF72E18-1698-3C66-2E86-F328BF8F4D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F3683-568D-4767-A6E4-B4B1ABBBCF8F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28D7A265-C8DA-B364-25F1-4639F8E21D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ECFB1B9-B99A-34EB-6A48-E7B8EA5FB6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6E1F9E-9385-43C1-84FC-73266BA2D2C7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17378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D65C70D-7416-7435-96CA-ECFF687480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8E0B9-55A2-4BC5-B601-C9BFC8DE9C7B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0E5BD20-A8D4-9227-472C-A0954FD2BB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8DD6D4B-8E3E-4FBA-FD5F-1136296170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D49AE-66F5-4D31-B77D-73BFEFF7DCE4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1174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1B5496AA-DA6C-36AB-375C-72AA61CA93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12DC0-C2CF-46C9-9564-0546A9DAE40B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3609DB7-2F71-9B44-ACC1-FF89344E93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44764205-AC51-4CBD-14C3-422F1D6CA4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920E5-A9A6-4295-916F-7648299D03A5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63472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5D50BCF-843E-0159-2E75-E87B1DC5F4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DFFA5-C2B3-4B8E-B608-63C7E9B65A61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74848DA-3B47-6A55-103B-64A52420A9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8508552-0058-1063-7CD7-23873B4EFF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5E38A5-D2CE-48A0-A7FD-621A9D0D974F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61598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90F6E954-B0AD-031C-0B54-E7002DB3A4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F38AB-7CF2-436A-B5A4-C1D7163FC1D2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75AB19E-5C22-562C-F390-C6EE07D4E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88476A0-FBEB-DCDB-D63B-92E8CC69C2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F42DE-3561-4B95-8DFC-6D38B0D7FDB3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25778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84E5B0D-9C0A-0026-B2EB-EDEA5F955E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0EE6-3C7C-4296-A422-3B18CE51825C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57B2A70-C6CD-012E-E3DF-4531BED4E0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A85E349D-7AD2-01F9-BD23-48C3DB9560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57DDC0-2C20-4ED8-BE9F-5F78B277542D}" type="slidenum">
              <a:rPr lang="en-GB" altLang="ru-RU"/>
              <a:pPr/>
              <a:t>‹#›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343515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E5A9350-5E50-040C-3CC7-1EB11C1D4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BF0A5AC-793F-0B49-3F09-4D401DB2C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22764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E9DF1020-5E38-E7D1-369F-F6EEA3C70B1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F12638B-AB32-485E-8973-BB36FC460691}" type="datetime1">
              <a:rPr lang="en-US" altLang="ru-RU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40C1AF75-06CA-139F-8A4D-EF38C107C5D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CD2D04B6-DD22-BC01-78C6-438B721840B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 b="0">
                <a:solidFill>
                  <a:srgbClr val="D9D9D9"/>
                </a:solidFill>
                <a:latin typeface="Calibri" panose="020F0502020204030204" pitchFamily="34" charset="0"/>
              </a:defRPr>
            </a:lvl1pPr>
          </a:lstStyle>
          <a:p>
            <a:fld id="{159B1547-62BC-42EA-839F-56AE1177F2BB}" type="slidenum">
              <a:rPr lang="en-GB" altLang="ru-RU"/>
              <a:pPr/>
              <a:t>‹#›</a:t>
            </a:fld>
            <a:endParaRPr lang="en-GB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 Light" panose="020F03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B59723F-9295-917C-B67D-2E7A80CD7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27FBC0C-3F16-4E06-034B-74C4DE2D4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Click to edit Master text styles</a:t>
            </a:r>
          </a:p>
          <a:p>
            <a:pPr lvl="1"/>
            <a:r>
              <a:rPr lang="ru-RU" altLang="ru-RU"/>
              <a:t>Second level</a:t>
            </a:r>
          </a:p>
          <a:p>
            <a:pPr lvl="2"/>
            <a:r>
              <a:rPr lang="ru-RU" altLang="ru-RU"/>
              <a:t>Third level</a:t>
            </a:r>
          </a:p>
          <a:p>
            <a:pPr lvl="3"/>
            <a:r>
              <a:rPr lang="ru-RU" altLang="ru-RU"/>
              <a:t>Fourth level</a:t>
            </a:r>
          </a:p>
          <a:p>
            <a:pPr lvl="4"/>
            <a:r>
              <a:rPr lang="ru-RU" altLang="ru-RU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84BF05CF-569F-2660-9805-6B9987968D4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05FE27D-FC77-4031-955B-2D86472DDC2A}" type="datetime1">
              <a:rPr lang="en-US" altLang="ru-RU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EF143880-CF34-1EB2-6EBF-749A2D1B5C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00" b="0" smtClean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81AD21D2-FDA2-A9DB-4D55-72208481EE6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 b="0">
                <a:solidFill>
                  <a:srgbClr val="D9D9D9"/>
                </a:solidFill>
                <a:latin typeface="Calibri" panose="020F0502020204030204" pitchFamily="34" charset="0"/>
              </a:defRPr>
            </a:lvl1pPr>
          </a:lstStyle>
          <a:p>
            <a:fld id="{33F46ED0-9CF9-42D0-BE5B-C41D99079EB5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2">
            <a:extLst>
              <a:ext uri="{FF2B5EF4-FFF2-40B4-BE49-F238E27FC236}">
                <a16:creationId xmlns:a16="http://schemas.microsoft.com/office/drawing/2014/main" id="{175987FB-33D7-4AFD-6352-CC62A92327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2088" y="4697413"/>
            <a:ext cx="6442075" cy="9271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IN" altLang="ru-RU" sz="4400" b="1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EXPLORATORY PROJECT</a:t>
            </a:r>
            <a:endParaRPr lang="en-US" altLang="ru-RU" sz="4400" b="1" dirty="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123" name="Rectangle 14">
            <a:extLst>
              <a:ext uri="{FF2B5EF4-FFF2-40B4-BE49-F238E27FC236}">
                <a16:creationId xmlns:a16="http://schemas.microsoft.com/office/drawing/2014/main" id="{1FE55A3A-BFD3-7FCB-A3ED-5307CA74A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4" y="5445125"/>
            <a:ext cx="64420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ru-RU" sz="2400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SEMESTER-IV 2021-2022</a:t>
            </a:r>
            <a:endParaRPr lang="uk-UA" altLang="ru-RU" sz="2400" dirty="0">
              <a:ln w="12700">
                <a:solidFill>
                  <a:schemeClr val="tx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A6560-1691-E81C-D234-62371F07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1723F-EEFE-BA84-1737-93624A78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8142D-7ABA-FACD-1803-2F4802A2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10</a:t>
            </a:fld>
            <a:endParaRPr lang="en-GB" altLang="ru-RU"/>
          </a:p>
        </p:txBody>
      </p:sp>
      <p:pic>
        <p:nvPicPr>
          <p:cNvPr id="5" name="WhatsApp Video 2022-04-29 at 6.40.01 PM">
            <a:hlinkClick r:id="" action="ppaction://media"/>
            <a:extLst>
              <a:ext uri="{FF2B5EF4-FFF2-40B4-BE49-F238E27FC236}">
                <a16:creationId xmlns:a16="http://schemas.microsoft.com/office/drawing/2014/main" id="{84B01385-20E5-E0E6-5831-C4A4D64F23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1916832"/>
            <a:ext cx="4248472" cy="3354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348C7-D2C2-8D02-5401-53760D2E86A4}"/>
              </a:ext>
            </a:extLst>
          </p:cNvPr>
          <p:cNvSpPr txBox="1"/>
          <p:nvPr/>
        </p:nvSpPr>
        <p:spPr>
          <a:xfrm>
            <a:off x="539552" y="493501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WORKING OF HAND TRACKING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60EBB-3E9E-27B0-A9E7-F5A8423DFB6C}"/>
              </a:ext>
            </a:extLst>
          </p:cNvPr>
          <p:cNvSpPr txBox="1"/>
          <p:nvPr/>
        </p:nvSpPr>
        <p:spPr>
          <a:xfrm>
            <a:off x="463420" y="3363003"/>
            <a:ext cx="2440632" cy="1323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The Hand detecting module performs precise key point localization of 21 3D palm coordinates in the detected hand region.</a:t>
            </a:r>
            <a:endParaRPr lang="en-IN" sz="1600" b="0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5969F-4DA0-6B22-840C-DD8A19139DCD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904052" y="3645024"/>
            <a:ext cx="1451924" cy="3796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17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A1420-789A-82D5-A1EC-690BF328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A1FE1-0854-F831-4430-DBD4BFB3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292B1-7AD8-6D05-D46A-224B092D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11</a:t>
            </a:fld>
            <a:endParaRPr lang="en-GB" altLang="ru-RU"/>
          </a:p>
        </p:txBody>
      </p:sp>
      <p:pic>
        <p:nvPicPr>
          <p:cNvPr id="5" name="WhatsApp Video 2022-04-29 at 12.37.17 PM">
            <a:hlinkClick r:id="" action="ppaction://media"/>
            <a:extLst>
              <a:ext uri="{FF2B5EF4-FFF2-40B4-BE49-F238E27FC236}">
                <a16:creationId xmlns:a16="http://schemas.microsoft.com/office/drawing/2014/main" id="{51492283-2E08-4820-D194-C89572F80F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2040" y="2029336"/>
            <a:ext cx="4147960" cy="34563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242C5-3F45-BA82-6B8A-502E1C3C775D}"/>
              </a:ext>
            </a:extLst>
          </p:cNvPr>
          <p:cNvCxnSpPr>
            <a:cxnSpLocks/>
          </p:cNvCxnSpPr>
          <p:nvPr/>
        </p:nvCxnSpPr>
        <p:spPr bwMode="auto">
          <a:xfrm>
            <a:off x="2915816" y="3140968"/>
            <a:ext cx="1512168" cy="2880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08BC79-0BAD-F33C-88A2-4B6E52DF9228}"/>
              </a:ext>
            </a:extLst>
          </p:cNvPr>
          <p:cNvSpPr txBox="1"/>
          <p:nvPr/>
        </p:nvSpPr>
        <p:spPr>
          <a:xfrm>
            <a:off x="280024" y="2530351"/>
            <a:ext cx="2826024" cy="107721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Here we can see the volume is changing corresponding to the distance between index finger and thumb finger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8F881B-FE5A-E5F5-5739-5DABEBD51A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53200" y="5301705"/>
            <a:ext cx="683096" cy="5035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69192A-8786-11E0-86E1-1AD9CAD68F4A}"/>
              </a:ext>
            </a:extLst>
          </p:cNvPr>
          <p:cNvSpPr txBox="1"/>
          <p:nvPr/>
        </p:nvSpPr>
        <p:spPr>
          <a:xfrm>
            <a:off x="6228184" y="5693754"/>
            <a:ext cx="2360328" cy="8309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latin typeface="+mn-lt"/>
              </a:rPr>
              <a:t>Here we can see computer volume being changed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C9941E-1A16-AEF0-2592-43B59D67D2E4}"/>
              </a:ext>
            </a:extLst>
          </p:cNvPr>
          <p:cNvSpPr txBox="1"/>
          <p:nvPr/>
        </p:nvSpPr>
        <p:spPr>
          <a:xfrm>
            <a:off x="683568" y="520016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VOLUME CONTROLLER USING </a:t>
            </a:r>
          </a:p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HAND MOVEMENT</a:t>
            </a:r>
          </a:p>
        </p:txBody>
      </p:sp>
    </p:spTree>
    <p:extLst>
      <p:ext uri="{BB962C8B-B14F-4D97-AF65-F5344CB8AC3E}">
        <p14:creationId xmlns:p14="http://schemas.microsoft.com/office/powerpoint/2010/main" val="33672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F6527-2C72-1A4E-34C0-184B9B644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1DFFA5-C2B3-4B8E-B608-63C7E9B65A61}" type="datetime1">
              <a:rPr lang="en-US" altLang="ru-RU" smtClean="0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C8F15-0A02-720D-3692-F3D42B31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25481-23CB-FD67-7E80-82F2BC56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38A5-D2CE-48A0-A7FD-621A9D0D974F}" type="slidenum">
              <a:rPr lang="en-GB" altLang="ru-RU" smtClean="0"/>
              <a:pPr/>
              <a:t>12</a:t>
            </a:fld>
            <a:endParaRPr lang="en-GB" altLang="ru-RU"/>
          </a:p>
        </p:txBody>
      </p:sp>
      <p:pic>
        <p:nvPicPr>
          <p:cNvPr id="5" name="WhatsApp Video 2022-04-29 at 12.37.18 PM">
            <a:hlinkClick r:id="" action="ppaction://media"/>
            <a:extLst>
              <a:ext uri="{FF2B5EF4-FFF2-40B4-BE49-F238E27FC236}">
                <a16:creationId xmlns:a16="http://schemas.microsoft.com/office/drawing/2014/main" id="{4324D613-03B2-FFEE-9132-142D6F7A9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1662709"/>
            <a:ext cx="4357464" cy="35325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3A98DC-334E-BB8E-E25B-1AC836095220}"/>
              </a:ext>
            </a:extLst>
          </p:cNvPr>
          <p:cNvCxnSpPr>
            <a:cxnSpLocks/>
          </p:cNvCxnSpPr>
          <p:nvPr/>
        </p:nvCxnSpPr>
        <p:spPr bwMode="auto">
          <a:xfrm>
            <a:off x="2590800" y="2780928"/>
            <a:ext cx="2413248" cy="4320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7C5545-A137-1AD0-1FB7-E7BA3652BB8E}"/>
              </a:ext>
            </a:extLst>
          </p:cNvPr>
          <p:cNvSpPr txBox="1"/>
          <p:nvPr/>
        </p:nvSpPr>
        <p:spPr>
          <a:xfrm>
            <a:off x="671632" y="2148642"/>
            <a:ext cx="2359968" cy="1323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0" dirty="0">
                <a:latin typeface="+mn-lt"/>
              </a:rPr>
              <a:t>Using the relative positions of 21 points this counter counts number of finger we are showing to camera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148088-A8B6-A975-B4A6-C63E2D34300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60032" y="4365104"/>
            <a:ext cx="1584176" cy="127413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BFB9E5-EEF9-241D-DD65-7446D74F8FCF}"/>
              </a:ext>
            </a:extLst>
          </p:cNvPr>
          <p:cNvSpPr txBox="1"/>
          <p:nvPr/>
        </p:nvSpPr>
        <p:spPr>
          <a:xfrm>
            <a:off x="5652120" y="5536664"/>
            <a:ext cx="2304256" cy="5847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0" dirty="0">
                <a:latin typeface="+mn-lt"/>
              </a:rPr>
              <a:t>Here we can see the number of fingers shown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5260A6-8102-0E6C-E70D-D53E4B262F45}"/>
              </a:ext>
            </a:extLst>
          </p:cNvPr>
          <p:cNvSpPr txBox="1"/>
          <p:nvPr/>
        </p:nvSpPr>
        <p:spPr>
          <a:xfrm>
            <a:off x="773088" y="404812"/>
            <a:ext cx="7597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COUNTER USING HAND LANDMARK </a:t>
            </a:r>
          </a:p>
          <a:p>
            <a:pPr algn="ctr"/>
            <a:r>
              <a:rPr lang="en-IN" sz="3200" dirty="0">
                <a:solidFill>
                  <a:schemeClr val="bg2"/>
                </a:solidFill>
                <a:latin typeface="+mn-lt"/>
              </a:rPr>
              <a:t>OF FINGER</a:t>
            </a:r>
          </a:p>
        </p:txBody>
      </p:sp>
    </p:spTree>
    <p:extLst>
      <p:ext uri="{BB962C8B-B14F-4D97-AF65-F5344CB8AC3E}">
        <p14:creationId xmlns:p14="http://schemas.microsoft.com/office/powerpoint/2010/main" val="85845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D2EA-483F-319A-0494-29FF9916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 AND FUTURE: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3B59-EA69-FAEF-05CD-2B935C9BF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We can conclude that our exploration on this project can be good be use in various fields in daily life. This will reduce the human dependency on hardware.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ea typeface="Old Standard TT"/>
              <a:cs typeface="Old Standard TT"/>
              <a:sym typeface="Old Standard T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In this time of pandemic we are avoiding touch to any surface. By our project we can make smart control systems which minimizes human touch.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a typeface="Old Standard TT"/>
              <a:cs typeface="Old Standard TT"/>
              <a:sym typeface="Old Standard T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This have tremendous future use like - smart homes, high security systems etc.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ea typeface="Old Standard TT"/>
              <a:cs typeface="Old Standard TT"/>
              <a:sym typeface="Old Standard T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a typeface="Old Standard TT"/>
                <a:cs typeface="Old Standard TT"/>
                <a:sym typeface="Old Standard TT"/>
              </a:rPr>
              <a:t>Hand gesture control can also form the basis for sign language understanding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a typeface="Old Standard TT"/>
              <a:cs typeface="Old Standard TT"/>
              <a:sym typeface="Old Standard TT"/>
            </a:endParaRP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B400C-AFE4-DC10-04E3-8B1E09ED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4D5C8-EDE4-18C0-8398-164A7FCCC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F41FB-8BC0-08A0-7882-8A0B7E30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13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1548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F54F-81BF-517F-90BC-761ED227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56792"/>
            <a:ext cx="7772400" cy="1008112"/>
          </a:xfrm>
        </p:spPr>
        <p:txBody>
          <a:bodyPr/>
          <a:lstStyle/>
          <a:p>
            <a:pPr algn="ctr"/>
            <a:r>
              <a:rPr lang="en-IN" sz="4200" dirty="0">
                <a:solidFill>
                  <a:schemeClr val="bg2"/>
                </a:solidFill>
              </a:rPr>
              <a:t>PROJECT BY: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00DE-3E0E-1E9B-1777-F2F4AC0EF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564904"/>
            <a:ext cx="7772400" cy="3456384"/>
          </a:xfrm>
        </p:spPr>
        <p:txBody>
          <a:bodyPr/>
          <a:lstStyle/>
          <a:p>
            <a:pPr algn="r"/>
            <a:r>
              <a:rPr lang="en-IN" sz="2400" dirty="0"/>
              <a:t>AVINASH SINGH (20095020)</a:t>
            </a:r>
          </a:p>
          <a:p>
            <a:pPr algn="r"/>
            <a:r>
              <a:rPr lang="en-IN" sz="2400" dirty="0"/>
              <a:t>KORIVI VEDHARSHINI (20095055)</a:t>
            </a:r>
          </a:p>
          <a:p>
            <a:pPr algn="r"/>
            <a:r>
              <a:rPr lang="en-IN" sz="2400" dirty="0"/>
              <a:t>NIPUN KHANDUJA (20095073)</a:t>
            </a:r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ctr"/>
            <a:r>
              <a:rPr lang="en-IN" sz="3600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457-F562-4A87-D73B-CF4BEC5D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5D57E7-34DF-402D-9718-D07990533A3E}" type="datetime1">
              <a:rPr lang="en-US" altLang="ru-RU" smtClean="0"/>
              <a:pPr>
                <a:defRPr/>
              </a:pPr>
              <a:t>5/4/2022</a:t>
            </a:fld>
            <a:endParaRPr lang="en-GB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581CB-5506-B3C3-1617-88312ED8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30D4-3201-C155-2474-3B98145B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73F8-7EAA-4AA4-BEDB-4EA43194F64F}" type="slidenum">
              <a:rPr lang="en-GB" altLang="ru-RU" smtClean="0"/>
              <a:pPr/>
              <a:t>14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13455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27E7-A437-7A4D-E84E-61A734ED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35449"/>
            <a:ext cx="7772400" cy="1362075"/>
          </a:xfrm>
        </p:spPr>
        <p:txBody>
          <a:bodyPr/>
          <a:lstStyle/>
          <a:p>
            <a:pPr algn="ctr"/>
            <a:r>
              <a:rPr lang="en-IN" sz="3500" dirty="0">
                <a:solidFill>
                  <a:schemeClr val="bg2"/>
                </a:solidFill>
              </a:rPr>
              <a:t>VOLUME CONTROL USING HAND GESTURE AND FINGER COUNTER IN HAND</a:t>
            </a:r>
            <a:br>
              <a:rPr lang="en-IN" sz="3200" dirty="0">
                <a:solidFill>
                  <a:schemeClr val="bg2"/>
                </a:solidFill>
              </a:rPr>
            </a:br>
            <a:endParaRPr lang="en-IN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61A93-1677-7B0A-5DEB-4BBF0BA5E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3767511"/>
            <a:ext cx="7772400" cy="1500187"/>
          </a:xfrm>
        </p:spPr>
        <p:txBody>
          <a:bodyPr/>
          <a:lstStyle/>
          <a:p>
            <a:r>
              <a:rPr lang="en-IN" sz="3300" dirty="0"/>
              <a:t>            </a:t>
            </a:r>
            <a:r>
              <a:rPr lang="en-IN" sz="3200" dirty="0"/>
              <a:t>Mentored by:</a:t>
            </a:r>
          </a:p>
          <a:p>
            <a:pPr algn="ctr"/>
            <a:r>
              <a:rPr lang="en-IN" sz="3200" dirty="0"/>
              <a:t>                         Prof. Dr </a:t>
            </a:r>
            <a:r>
              <a:rPr lang="en-IN" sz="3200" dirty="0" err="1"/>
              <a:t>Satyabrata</a:t>
            </a:r>
            <a:r>
              <a:rPr lang="en-IN" sz="3200" dirty="0"/>
              <a:t> Jit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99C2-61F0-114C-0CB4-B84390E8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5D57E7-34DF-402D-9718-D07990533A3E}" type="datetime1">
              <a:rPr lang="en-US" altLang="ru-RU" smtClean="0"/>
              <a:pPr>
                <a:defRPr/>
              </a:pPr>
              <a:t>5/4/2022</a:t>
            </a:fld>
            <a:endParaRPr lang="en-GB" alt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DAAC9-0043-E2F3-2030-305A5BA2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ru-RU" dirty="0"/>
              <a:t>Designed by PoweredTemplate.com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3539A-8B1D-7A06-15A8-2484FFDC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973F8-7EAA-4AA4-BEDB-4EA43194F64F}" type="slidenum">
              <a:rPr lang="en-GB" altLang="ru-RU" smtClean="0"/>
              <a:pPr/>
              <a:t>2</a:t>
            </a:fld>
            <a:endParaRPr lang="en-GB" altLang="ru-RU"/>
          </a:p>
        </p:txBody>
      </p:sp>
    </p:spTree>
    <p:extLst>
      <p:ext uri="{BB962C8B-B14F-4D97-AF65-F5344CB8AC3E}">
        <p14:creationId xmlns:p14="http://schemas.microsoft.com/office/powerpoint/2010/main" val="463080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1F7E-3D85-8D5E-2727-E8E6DBF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885116-8B50-4F53-80E4-291106969DAE}" type="slidenum">
              <a:rPr lang="ru-RU" altLang="ru-RU" b="0">
                <a:solidFill>
                  <a:srgbClr val="D9D9D9"/>
                </a:solidFill>
                <a:latin typeface="Calibri" panose="020F0502020204030204" pitchFamily="34" charset="0"/>
              </a:rPr>
              <a:pPr/>
              <a:t>3</a:t>
            </a:fld>
            <a:endParaRPr lang="ru-RU" altLang="ru-RU" b="0">
              <a:solidFill>
                <a:srgbClr val="D9D9D9"/>
              </a:solidFill>
              <a:latin typeface="Calibri" panose="020F050202020403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7F6F471A-2341-13A4-DF0B-F784AEE21F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332656"/>
            <a:ext cx="6840538" cy="709613"/>
          </a:xfrm>
        </p:spPr>
        <p:txBody>
          <a:bodyPr/>
          <a:lstStyle/>
          <a:p>
            <a:pPr eaLnBrk="1" hangingPunct="1"/>
            <a:r>
              <a:rPr lang="en-US" altLang="ru-RU" b="1" dirty="0"/>
              <a:t>AIM AND OBJECTIVES:</a:t>
            </a:r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B7E9DD95-E20B-7C36-646C-733B882E68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8175" y="1356953"/>
            <a:ext cx="6840538" cy="478155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This project aims to create an interaction between machine hardware and hand gestures using landmarks on hand to minimize the use of hardware.</a:t>
            </a:r>
            <a:endParaRPr lang="ru-RU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endParaRPr lang="ru-RU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In the ongoing pandemic era, where prevention of contact is prioritized, this project accomplishes contactless technology services, which is the need of the hour.</a:t>
            </a:r>
          </a:p>
          <a:p>
            <a:pPr marL="0" indent="0" eaLnBrk="1" hangingPunct="1">
              <a:buNone/>
              <a:defRPr/>
            </a:pPr>
            <a:endParaRPr lang="en-US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Hence, our objective is to create a application through which we can illustrate the use of our project.</a:t>
            </a:r>
            <a:endParaRPr lang="ru-RU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endParaRPr lang="en-US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eaLnBrk="1" hangingPunct="1">
              <a:defRPr/>
            </a:pPr>
            <a:r>
              <a:rPr lang="en-US" b="1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This project includes:</a:t>
            </a:r>
          </a:p>
          <a:p>
            <a:pPr eaLnBrk="1" hangingPunct="1">
              <a:buFont typeface="+mj-lt"/>
              <a:buAutoNum type="alphaLcPeriod"/>
              <a:defRPr/>
            </a:pPr>
            <a:r>
              <a:rPr lang="en-US" sz="18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Volume control using hand movement</a:t>
            </a:r>
          </a:p>
          <a:p>
            <a:pPr eaLnBrk="1" hangingPunct="1">
              <a:buFont typeface="+mj-lt"/>
              <a:buAutoNum type="alphaLcPeriod"/>
              <a:defRPr/>
            </a:pPr>
            <a:r>
              <a:rPr lang="en-US" sz="1800" dirty="0">
                <a:solidFill>
                  <a:schemeClr val="tx2"/>
                </a:solidFill>
                <a:ea typeface="Futura" panose="02020800000000000000" pitchFamily="18" charset="0"/>
                <a:cs typeface="Futura" panose="02020800000000000000" pitchFamily="18" charset="0"/>
              </a:rPr>
              <a:t>Counter using hand landmarks of fingers</a:t>
            </a:r>
          </a:p>
          <a:p>
            <a:pPr marL="0" indent="0" eaLnBrk="1" hangingPunct="1">
              <a:buFontTx/>
              <a:buNone/>
              <a:defRPr/>
            </a:pPr>
            <a:endParaRPr lang="en-US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en-US" sz="1600" dirty="0">
              <a:solidFill>
                <a:schemeClr val="tx2"/>
              </a:solidFill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74ABC1E-5763-776C-E15E-D3866A3CC08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C2EC265-4733-4DD5-B710-ED0EEED317DD}" type="datetime1">
              <a:rPr lang="en-US" altLang="ru-RU"/>
              <a:pPr>
                <a:defRPr/>
              </a:pPr>
              <a:t>5/4/2022</a:t>
            </a:fld>
            <a:endParaRPr lang="ru-RU" alt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A3B558-7DFF-38CA-84FE-FDE3FE5A0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 dirty="0"/>
              <a:t>Designed by PoweredTemplate.com</a:t>
            </a:r>
            <a:endParaRPr lang="ru-RU" altLang="ru-R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D126-F0C1-F990-9D91-F69CEFD6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LIBRARIES USED IN CREATING HAND MODULE: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EC742-5DF5-B86C-7F5E-40830311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2100" b="1" dirty="0"/>
          </a:p>
          <a:p>
            <a:r>
              <a:rPr lang="en-IN" sz="2100" b="1" dirty="0"/>
              <a:t>OpenCV</a:t>
            </a:r>
          </a:p>
          <a:p>
            <a:pPr marL="0" indent="0">
              <a:buNone/>
            </a:pPr>
            <a:r>
              <a:rPr lang="en-IN" dirty="0"/>
              <a:t>                  </a:t>
            </a:r>
            <a:r>
              <a:rPr lang="en-IN" dirty="0">
                <a:effectLst/>
                <a:highlight>
                  <a:srgbClr val="FFFFFF"/>
                </a:highlight>
                <a:ea typeface="Georgia" panose="02040502050405020303" pitchFamily="18" charset="0"/>
                <a:cs typeface="Georgia" panose="02040502050405020303" pitchFamily="18" charset="0"/>
              </a:rPr>
              <a:t>OpenCV is the huge open-source library for computer vision. By using it, one can process images and videos to identify objects, faces, or even handwriting of a human. </a:t>
            </a:r>
          </a:p>
          <a:p>
            <a:pPr marL="0" indent="0">
              <a:buNone/>
            </a:pPr>
            <a:endParaRPr lang="en-IN" sz="1800" dirty="0"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>
                <a:highlight>
                  <a:srgbClr val="FFFFFF"/>
                </a:highlight>
              </a:rPr>
              <a:t>Applications of OpenCV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Face recognition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Automated inspection and surveillance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Number of people – count (foot traffic in a mall, etc)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F2B85-4FBB-8692-C746-EADBFF36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A6152-C68F-3B12-D0F0-365DDD78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4ED3D-B2E3-636D-0ED1-786D78D4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8632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2597-2FEA-41EF-96A9-9101F9DC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LIBRARIES USED IN CREATING HAND MODULE: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1C88-8FF8-18DE-DE28-5ED770FE8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2100" b="1" dirty="0"/>
          </a:p>
          <a:p>
            <a:r>
              <a:rPr lang="en-IN" sz="2100" b="1" dirty="0"/>
              <a:t>MediaPipe</a:t>
            </a:r>
          </a:p>
          <a:p>
            <a:pPr marL="0" indent="0">
              <a:buNone/>
            </a:pPr>
            <a:r>
              <a:rPr lang="en-IN" dirty="0"/>
              <a:t>                  </a:t>
            </a:r>
            <a:r>
              <a:rPr lang="en-IN" dirty="0">
                <a:effectLst/>
                <a:highlight>
                  <a:srgbClr val="FFFFFF"/>
                </a:highlight>
                <a:ea typeface="Georgia" panose="02040502050405020303" pitchFamily="18" charset="0"/>
                <a:cs typeface="Georgia" panose="02040502050405020303" pitchFamily="18" charset="0"/>
              </a:rPr>
              <a:t>MediaPipe Hands is a high-fidelity hand and finger tracking solution. It employs machine learning (ML) to infer 21 3D landmarks of a hand from just a single frame</a:t>
            </a:r>
          </a:p>
          <a:p>
            <a:pPr marL="0" indent="0">
              <a:buNone/>
            </a:pPr>
            <a:endParaRPr lang="en-IN" sz="1800" dirty="0"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>
                <a:highlight>
                  <a:srgbClr val="FFFFFF"/>
                </a:highlight>
              </a:rPr>
              <a:t>Applications of MediaPipe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Human pose detection and tracking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Hand tracking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Face Detection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A5899-1178-C2A9-566B-AC9DD45D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2C9C-B22E-504D-BDDD-9DA7F41A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6290C-68B1-EA07-EFE0-0BBF8863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5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805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B2246-7F88-3744-CEE0-E17FE517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 to make hand module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7153AE-5D64-2C3B-D0DC-FE35B82C2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F27D61-8B82-42E7-BBA5-B3884769FE5B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95799-9786-D710-B56A-60245AFF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D31FD-77D4-0330-E4A8-C194760B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387D-D763-4178-A2EF-215147F1CC9D}" type="slidenum">
              <a:rPr lang="ru-RU" altLang="ru-RU" smtClean="0"/>
              <a:pPr/>
              <a:t>6</a:t>
            </a:fld>
            <a:endParaRPr lang="ru-RU" altLang="ru-RU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91FA1E7-372B-FE56-B8DA-3B2C476F83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405465"/>
              </p:ext>
            </p:extLst>
          </p:nvPr>
        </p:nvGraphicFramePr>
        <p:xfrm>
          <a:off x="1908176" y="1700808"/>
          <a:ext cx="7056312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612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5065-523E-1789-B682-BAD887C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we can use this hand module to make volume controller and counter.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0A632-3D8F-B70D-EFBD-428FA82CD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F27D61-8B82-42E7-BBA5-B3884769FE5B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58F4B-6CFA-B23F-6C35-91A5813C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A056F-565D-152C-868D-7863A3F0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387D-D763-4178-A2EF-215147F1CC9D}" type="slidenum">
              <a:rPr lang="ru-RU" altLang="ru-RU" smtClean="0"/>
              <a:pPr/>
              <a:t>7</a:t>
            </a:fld>
            <a:endParaRPr lang="ru-RU" altLang="ru-RU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FDB1E4C-584A-C67C-8154-AFDC26531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523570"/>
              </p:ext>
            </p:extLst>
          </p:nvPr>
        </p:nvGraphicFramePr>
        <p:xfrm>
          <a:off x="2051719" y="1493520"/>
          <a:ext cx="6767513" cy="4527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6D7440-BFD7-7788-3BDF-A67785FEC8BF}"/>
              </a:ext>
            </a:extLst>
          </p:cNvPr>
          <p:cNvSpPr txBox="1"/>
          <p:nvPr/>
        </p:nvSpPr>
        <p:spPr>
          <a:xfrm>
            <a:off x="2195736" y="3574326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0" dirty="0">
                <a:latin typeface="+mn-lt"/>
              </a:rPr>
              <a:t>Hand Tracking Module</a:t>
            </a:r>
          </a:p>
        </p:txBody>
      </p:sp>
    </p:spTree>
    <p:extLst>
      <p:ext uri="{BB962C8B-B14F-4D97-AF65-F5344CB8AC3E}">
        <p14:creationId xmlns:p14="http://schemas.microsoft.com/office/powerpoint/2010/main" val="1329556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4560-E384-ADD5-F194-58FD23EA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HAND MODULE: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D6D9-D750-16B1-854E-D1A5E476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work of hand module is divided into two parts as: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/>
              <a:t>Palm detection model:</a:t>
            </a:r>
          </a:p>
          <a:p>
            <a:pPr marL="0" indent="0">
              <a:buNone/>
            </a:pPr>
            <a:r>
              <a:rPr lang="en-IN" dirty="0"/>
              <a:t>                      It basically detect hand from feed and detects 21 points on palm as shown in the figure 1.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100" b="1" dirty="0"/>
              <a:t>Hand tracking model:</a:t>
            </a:r>
          </a:p>
          <a:p>
            <a:pPr marL="0" indent="0">
              <a:buNone/>
            </a:pPr>
            <a:r>
              <a:rPr lang="en-IN" dirty="0"/>
              <a:t>                      It finds co-ordinates of  those 21 points on the detected palm with their corresponding ID’s</a:t>
            </a:r>
          </a:p>
          <a:p>
            <a:pPr marL="0" indent="0">
              <a:buNone/>
            </a:pPr>
            <a:r>
              <a:rPr lang="en-IN" dirty="0"/>
              <a:t>For example: ID corresponding to top of index finger is 8.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04AF-A589-6C02-EA44-E34947A2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11E7D4-C10E-4BD4-96D3-7CCD31375BC1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A05A-04FD-32AB-AE65-138F3CDA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B015F-8B91-BED2-4395-58B31CC3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7CCC1-3CE8-4BE1-BFD7-455AD7432223}" type="slidenum">
              <a:rPr lang="ru-RU" altLang="ru-RU" smtClean="0"/>
              <a:pPr/>
              <a:t>8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4477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AEB01-4B8C-5588-94EB-39E8E4FB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9C9AFE-FA22-4A4F-97D9-A0F025D77D30}" type="datetime1">
              <a:rPr lang="en-US" altLang="ru-RU" smtClean="0"/>
              <a:pPr>
                <a:defRPr/>
              </a:pPr>
              <a:t>5/4/2022</a:t>
            </a:fld>
            <a:endParaRPr lang="ru-RU" alt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AEB94-09EA-4469-F0B1-358FE441C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ru-RU"/>
              <a:t>Designed by PoweredTemplate.com</a:t>
            </a:r>
            <a:endParaRPr lang="ru-RU" alt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07A33-95F5-798A-1A2B-34C44E90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6F330-3C40-49D6-A043-59E4FB7269DC}" type="slidenum">
              <a:rPr lang="ru-RU" altLang="ru-RU" smtClean="0"/>
              <a:pPr/>
              <a:t>9</a:t>
            </a:fld>
            <a:endParaRPr lang="ru-RU" altLang="ru-RU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C0CD4E0D-2E2E-31AA-671A-9DBFBCE75D5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67744" y="2564904"/>
            <a:ext cx="6480720" cy="3282782"/>
          </a:xfrm>
          <a:prstGeom prst="rect">
            <a:avLst/>
          </a:prstGeom>
          <a:ln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192C70-B860-416E-B259-B70842772FA1}"/>
              </a:ext>
            </a:extLst>
          </p:cNvPr>
          <p:cNvSpPr/>
          <p:nvPr/>
        </p:nvSpPr>
        <p:spPr bwMode="auto">
          <a:xfrm>
            <a:off x="2590800" y="2636912"/>
            <a:ext cx="533400" cy="50405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E4A224-99EB-BDB7-C4C2-353C44091134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2771800" y="1916832"/>
            <a:ext cx="85700" cy="7200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452C51-930A-DC9F-7D48-F2A9DFA6EAF8}"/>
              </a:ext>
            </a:extLst>
          </p:cNvPr>
          <p:cNvSpPr txBox="1"/>
          <p:nvPr/>
        </p:nvSpPr>
        <p:spPr>
          <a:xfrm flipH="1">
            <a:off x="2024028" y="1456999"/>
            <a:ext cx="2133600" cy="5847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0" dirty="0">
                <a:latin typeface="+mn-lt"/>
              </a:rPr>
              <a:t>ID Corresponding to top of index finger is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4DBC5-9074-E8CC-C30A-9D7569B89FF6}"/>
              </a:ext>
            </a:extLst>
          </p:cNvPr>
          <p:cNvSpPr txBox="1"/>
          <p:nvPr/>
        </p:nvSpPr>
        <p:spPr>
          <a:xfrm>
            <a:off x="5083133" y="5920182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dirty="0">
                <a:latin typeface="+mn-lt"/>
              </a:rPr>
              <a:t>Figure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DE0E7-1D99-D3AF-5597-651570C40847}"/>
              </a:ext>
            </a:extLst>
          </p:cNvPr>
          <p:cNvSpPr txBox="1"/>
          <p:nvPr/>
        </p:nvSpPr>
        <p:spPr>
          <a:xfrm>
            <a:off x="2118556" y="358987"/>
            <a:ext cx="6779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0" dirty="0">
                <a:latin typeface="+mn-lt"/>
              </a:rPr>
              <a:t>Chart showing relation of points with respect to their ID’s</a:t>
            </a:r>
          </a:p>
        </p:txBody>
      </p:sp>
    </p:spTree>
    <p:extLst>
      <p:ext uri="{BB962C8B-B14F-4D97-AF65-F5344CB8AC3E}">
        <p14:creationId xmlns:p14="http://schemas.microsoft.com/office/powerpoint/2010/main" val="254845725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ptx" id="{89134A76-7BFD-4E2D-A276-615E8AA1B421}" vid="{B981BC3D-8BDA-4FE3-B3CF-A35ACEF5FE59}"/>
    </a:ext>
  </a:extLst>
</a:theme>
</file>

<file path=ppt/theme/theme2.xml><?xml version="1.0" encoding="utf-8"?>
<a:theme xmlns:a="http://schemas.openxmlformats.org/drawingml/2006/main" name="Custom Design">
  <a:themeElements>
    <a:clrScheme name="Technology">
      <a:dk1>
        <a:srgbClr val="000000"/>
      </a:dk1>
      <a:lt1>
        <a:srgbClr val="FFFFFF"/>
      </a:lt1>
      <a:dk2>
        <a:srgbClr val="000000"/>
      </a:dk2>
      <a:lt2>
        <a:srgbClr val="0FFFFF"/>
      </a:lt2>
      <a:accent1>
        <a:srgbClr val="0FFFFF"/>
      </a:accent1>
      <a:accent2>
        <a:srgbClr val="E6A8BE"/>
      </a:accent2>
      <a:accent3>
        <a:srgbClr val="8AC34A"/>
      </a:accent3>
      <a:accent4>
        <a:srgbClr val="FFFFCC"/>
      </a:accent4>
      <a:accent5>
        <a:srgbClr val="82D2E5"/>
      </a:accent5>
      <a:accent6>
        <a:srgbClr val="FDCA8D"/>
      </a:accent6>
      <a:hlink>
        <a:srgbClr val="FF0000"/>
      </a:hlink>
      <a:folHlink>
        <a:srgbClr val="0070C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ptx" id="{89134A76-7BFD-4E2D-A276-615E8AA1B421}" vid="{FF991762-9648-4CF6-9626-BE9EFE02B391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218</TotalTime>
  <Words>676</Words>
  <Application>Microsoft Office PowerPoint</Application>
  <PresentationFormat>On-screen Show (4:3)</PresentationFormat>
  <Paragraphs>120</Paragraphs>
  <Slides>14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template</vt:lpstr>
      <vt:lpstr>Custom Design</vt:lpstr>
      <vt:lpstr>EXPLORATORY PROJECT</vt:lpstr>
      <vt:lpstr>VOLUME CONTROL USING HAND GESTURE AND FINGER COUNTER IN HAND </vt:lpstr>
      <vt:lpstr>AIM AND OBJECTIVES:</vt:lpstr>
      <vt:lpstr>LIBRARIES USED IN CREATING HAND MODULE:</vt:lpstr>
      <vt:lpstr>LIBRARIES USED IN CREATING HAND MODULE:</vt:lpstr>
      <vt:lpstr>Workflow to make hand module</vt:lpstr>
      <vt:lpstr>Now we can use this hand module to make volume controller and counter.</vt:lpstr>
      <vt:lpstr>HAND MODULE:</vt:lpstr>
      <vt:lpstr>PowerPoint Presentation</vt:lpstr>
      <vt:lpstr>PowerPoint Presentation</vt:lpstr>
      <vt:lpstr>PowerPoint Presentation</vt:lpstr>
      <vt:lpstr>PowerPoint Presentation</vt:lpstr>
      <vt:lpstr>CONCLUSION AND FUTURE:</vt:lpstr>
      <vt:lpstr>PROJECT BY: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PROJECT</dc:title>
  <dc:creator>vedharshini korivi</dc:creator>
  <cp:lastModifiedBy>vedharshini korivi</cp:lastModifiedBy>
  <cp:revision>9</cp:revision>
  <dcterms:created xsi:type="dcterms:W3CDTF">2022-04-29T10:08:39Z</dcterms:created>
  <dcterms:modified xsi:type="dcterms:W3CDTF">2022-05-04T12:28:22Z</dcterms:modified>
</cp:coreProperties>
</file>